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90" r:id="rId4"/>
    <p:sldId id="288" r:id="rId5"/>
    <p:sldId id="277" r:id="rId6"/>
    <p:sldId id="289" r:id="rId7"/>
    <p:sldId id="286" r:id="rId8"/>
    <p:sldId id="291" r:id="rId9"/>
    <p:sldId id="293" r:id="rId10"/>
    <p:sldId id="292" r:id="rId11"/>
    <p:sldId id="298" r:id="rId12"/>
    <p:sldId id="297" r:id="rId13"/>
    <p:sldId id="295" r:id="rId14"/>
    <p:sldId id="296" r:id="rId15"/>
    <p:sldId id="299" r:id="rId16"/>
    <p:sldId id="287" r:id="rId17"/>
    <p:sldId id="301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8A79"/>
    <a:srgbClr val="FFDB7A"/>
    <a:srgbClr val="B2B1AD"/>
    <a:srgbClr val="FFFFFE"/>
    <a:srgbClr val="000002"/>
    <a:srgbClr val="271703"/>
    <a:srgbClr val="242321"/>
    <a:srgbClr val="B7A472"/>
    <a:srgbClr val="211D14"/>
    <a:srgbClr val="00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432F-C444-4825-A187-8A8C1E227AE2}" type="datetimeFigureOut">
              <a:rPr lang="de-CH" smtClean="0"/>
              <a:t>20.02.2019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408F-416B-4D73-A130-460942C4C8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550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D408F-416B-4D73-A130-460942C4C89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346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35F-9426-4657-AF74-A98D06C9122E}" type="datetime1">
              <a:rPr lang="de-CH" smtClean="0"/>
              <a:t>20.02.2019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204711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D53E-54A6-4D85-AFC0-D705CCCADC88}" type="datetime1">
              <a:rPr lang="de-CH" smtClean="0"/>
              <a:t>20.02.2019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81310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8EF5-53BC-4398-A53C-9C91E2176382}" type="datetime1">
              <a:rPr lang="de-CH" smtClean="0"/>
              <a:t>20.02.2019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70154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97BF-FA12-4C5E-BBBC-1B8D7BBB1558}" type="datetime1">
              <a:rPr lang="de-CH" smtClean="0"/>
              <a:t>20.02.2019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870358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F538-0C07-4B87-B555-0B53B18DD1C9}" type="datetime1">
              <a:rPr lang="de-CH" smtClean="0"/>
              <a:t>20.02.2019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55408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0C0-445E-42B9-AE3B-B241297AABF7}" type="datetime1">
              <a:rPr lang="de-CH" smtClean="0"/>
              <a:t>20.02.2019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28936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C8CB-B9EA-408E-B398-9199CD784FA9}" type="datetime1">
              <a:rPr lang="de-CH" smtClean="0"/>
              <a:t>20.02.2019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66508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DB2F-747D-405C-94F4-AA94F351A3D5}" type="datetime1">
              <a:rPr lang="de-CH" smtClean="0"/>
              <a:t>20.02.2019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293051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F790-7247-47F9-94F7-0C4D5AC50A40}" type="datetime1">
              <a:rPr lang="de-CH" smtClean="0"/>
              <a:t>20.02.2019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950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9EED-0065-4761-AAE6-9434A9DF371D}" type="datetime1">
              <a:rPr lang="de-CH" smtClean="0"/>
              <a:t>20.02.2019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16296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DB9F-3E3B-44E9-8FBB-BC6AAB847B7A}" type="datetime1">
              <a:rPr lang="de-CH" smtClean="0"/>
              <a:t>20.02.2019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01520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47E5-56E4-4F10-AB15-C82FFB87E7EA}" type="datetime1">
              <a:rPr lang="de-CH" smtClean="0"/>
              <a:t>20.02.2019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Foliennummer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E154-D2A2-4BBE-998F-8EE3BD59F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21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37n54UyD4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183" y="177475"/>
            <a:ext cx="14777886" cy="647456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866900" y="4642757"/>
            <a:ext cx="9725960" cy="17298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1" y="5216508"/>
            <a:ext cx="4144871" cy="749426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09" y="4768518"/>
            <a:ext cx="3657601" cy="16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7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Kompetenzen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74372" y="2007158"/>
            <a:ext cx="8320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cs typeface="Arial" panose="020B0604020202020204" pitchFamily="34" charset="0"/>
              </a:rPr>
              <a:t>Entwicklung, Herstellung und Montage modernster Farbdosiersysteme für </a:t>
            </a:r>
            <a:endParaRPr lang="de-CH" sz="3600" dirty="0" smtClean="0">
              <a:cs typeface="Arial" panose="020B0604020202020204" pitchFamily="34" charset="0"/>
            </a:endParaRPr>
          </a:p>
          <a:p>
            <a:r>
              <a:rPr lang="de-CH" sz="3600" dirty="0" smtClean="0">
                <a:cs typeface="Arial" panose="020B0604020202020204" pitchFamily="34" charset="0"/>
              </a:rPr>
              <a:t>Offset- </a:t>
            </a:r>
            <a:r>
              <a:rPr lang="de-CH" sz="3600" dirty="0">
                <a:cs typeface="Arial" panose="020B0604020202020204" pitchFamily="34" charset="0"/>
              </a:rPr>
              <a:t>&amp; </a:t>
            </a:r>
            <a:r>
              <a:rPr lang="de-CH" sz="3600" dirty="0" smtClean="0">
                <a:cs typeface="Arial" panose="020B0604020202020204" pitchFamily="34" charset="0"/>
              </a:rPr>
              <a:t>Buchdruck.</a:t>
            </a:r>
            <a:endParaRPr lang="de-CH" sz="3600" dirty="0"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621932"/>
            <a:ext cx="3233690" cy="584677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170" y="1857331"/>
            <a:ext cx="6840640" cy="4557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38" y="3305175"/>
            <a:ext cx="4077096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9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Kompetenzen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02922" y="2750108"/>
            <a:ext cx="8320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Revision von alten Druckmaschinen oder</a:t>
            </a:r>
          </a:p>
          <a:p>
            <a:r>
              <a:rPr lang="de-CH" sz="3600" dirty="0" smtClean="0">
                <a:cs typeface="Arial" panose="020B0604020202020204" pitchFamily="34" charset="0"/>
              </a:rPr>
              <a:t>Umrüstung neuer Druckmaschinen aller Hersteller auf AP-Systeme.</a:t>
            </a:r>
            <a:endParaRPr lang="de-CH" sz="3600" dirty="0"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621932"/>
            <a:ext cx="3233690" cy="584677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2" y="2007158"/>
            <a:ext cx="3666600" cy="3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Spezialität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74372" y="4571514"/>
            <a:ext cx="832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Im Sicherheitsdruck sind wir </a:t>
            </a:r>
          </a:p>
          <a:p>
            <a:r>
              <a:rPr lang="de-CH" sz="3600" dirty="0">
                <a:cs typeface="Arial" panose="020B0604020202020204" pitchFamily="34" charset="0"/>
              </a:rPr>
              <a:t>w</a:t>
            </a:r>
            <a:r>
              <a:rPr lang="de-CH" sz="3600" dirty="0" smtClean="0">
                <a:cs typeface="Arial" panose="020B0604020202020204" pitchFamily="34" charset="0"/>
              </a:rPr>
              <a:t>eltweit marktführend.</a:t>
            </a:r>
            <a:endParaRPr lang="de-CH" sz="3600" dirty="0"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621932"/>
            <a:ext cx="3233690" cy="584677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37839"/>
            <a:ext cx="464439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7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Video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621932"/>
            <a:ext cx="3233690" cy="584677"/>
          </a:xfrm>
          <a:prstGeom prst="rect">
            <a:avLst/>
          </a:prstGeom>
          <a:noFill/>
        </p:spPr>
      </p:pic>
      <p:pic>
        <p:nvPicPr>
          <p:cNvPr id="5" name="Grafik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19" y="2110898"/>
            <a:ext cx="5335631" cy="3341162"/>
          </a:xfrm>
          <a:prstGeom prst="rect">
            <a:avLst/>
          </a:prstGeom>
        </p:spPr>
      </p:pic>
      <p:pic>
        <p:nvPicPr>
          <p:cNvPr id="11" name="Grafik 10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37" y="4267199"/>
            <a:ext cx="1965325" cy="19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8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Wissenswert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10350" y="2353823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Gegründet 1998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9" y="2025301"/>
            <a:ext cx="2714625" cy="18573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621932"/>
            <a:ext cx="3233690" cy="584677"/>
          </a:xfrm>
          <a:prstGeom prst="rect">
            <a:avLst/>
          </a:prstGeom>
          <a:noFill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882676"/>
            <a:ext cx="2438400" cy="24384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486150" y="4778710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International tätig</a:t>
            </a:r>
          </a:p>
        </p:txBody>
      </p:sp>
    </p:spTree>
    <p:extLst>
      <p:ext uri="{BB962C8B-B14F-4D97-AF65-F5344CB8AC3E}">
        <p14:creationId xmlns:p14="http://schemas.microsoft.com/office/powerpoint/2010/main" val="2595849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58" y="1357602"/>
            <a:ext cx="3414942" cy="3449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44" y="993522"/>
            <a:ext cx="5967312" cy="1078938"/>
          </a:xfrm>
          <a:prstGeom prst="rect">
            <a:avLst/>
          </a:prstGeom>
          <a:noFill/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2" y="4119177"/>
            <a:ext cx="4676775" cy="21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66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Werte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60762" y="2898172"/>
            <a:ext cx="7502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smtClean="0">
                <a:cs typeface="Arial" panose="020B0604020202020204" pitchFamily="34" charset="0"/>
              </a:rPr>
              <a:t>Loyales, souveränes Team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smtClean="0">
                <a:cs typeface="Arial" panose="020B0604020202020204" pitchFamily="34" charset="0"/>
              </a:rPr>
              <a:t>Moderner Technologiepark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>
                <a:cs typeface="Arial" panose="020B0604020202020204" pitchFamily="34" charset="0"/>
              </a:rPr>
              <a:t>H</a:t>
            </a:r>
            <a:r>
              <a:rPr lang="de-CH" sz="3600" dirty="0" smtClean="0">
                <a:cs typeface="Arial" panose="020B0604020202020204" pitchFamily="34" charset="0"/>
              </a:rPr>
              <a:t>ohe Flexibilität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smtClean="0">
                <a:cs typeface="Arial" panose="020B0604020202020204" pitchFamily="34" charset="0"/>
              </a:rPr>
              <a:t>Starke Partnerschaften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smtClean="0">
                <a:cs typeface="Arial" panose="020B0604020202020204" pitchFamily="34" charset="0"/>
              </a:rPr>
              <a:t>Familienfreundlicher Arbeitgeber</a:t>
            </a:r>
            <a:endParaRPr lang="de-CH" sz="3600" dirty="0" smtClean="0"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81855"/>
            <a:ext cx="2709779" cy="12190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3" y="3255049"/>
            <a:ext cx="3344322" cy="25054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4" y="621932"/>
            <a:ext cx="3024141" cy="546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37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53408" y="5296077"/>
            <a:ext cx="8323892" cy="1242835"/>
          </a:xfrm>
        </p:spPr>
        <p:txBody>
          <a:bodyPr>
            <a:normAutofit/>
          </a:bodyPr>
          <a:lstStyle/>
          <a:p>
            <a:pPr algn="l"/>
            <a:r>
              <a:rPr lang="de-DE" sz="6400" dirty="0" smtClean="0">
                <a:cs typeface="Arial" panose="020B0604020202020204" pitchFamily="34" charset="0"/>
              </a:rPr>
              <a:t>Danke für Ihr Interesse!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81855"/>
            <a:ext cx="2709779" cy="12190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4" y="621932"/>
            <a:ext cx="3024141" cy="546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778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401041"/>
            <a:ext cx="10058400" cy="4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56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Kompetenzen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81855"/>
            <a:ext cx="2709779" cy="12190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00320" y="1466148"/>
            <a:ext cx="83200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cs typeface="Arial" panose="020B0604020202020204" pitchFamily="34" charset="0"/>
              </a:rPr>
              <a:t>CNC Fräsen</a:t>
            </a:r>
          </a:p>
          <a:p>
            <a:pPr lvl="2">
              <a:lnSpc>
                <a:spcPct val="150000"/>
              </a:lnSpc>
            </a:pPr>
            <a:r>
              <a:rPr lang="de-DE" sz="2800" dirty="0">
                <a:cs typeface="Arial" panose="020B0604020202020204" pitchFamily="34" charset="0"/>
              </a:rPr>
              <a:t>	</a:t>
            </a:r>
            <a:r>
              <a:rPr lang="de-DE" sz="2800" dirty="0" smtClean="0">
                <a:cs typeface="Arial" panose="020B0604020202020204" pitchFamily="34" charset="0"/>
              </a:rPr>
              <a:t>3 Achsen bis 1‘500 x 700 x 600 mm</a:t>
            </a:r>
          </a:p>
          <a:p>
            <a:pPr lvl="2">
              <a:lnSpc>
                <a:spcPct val="150000"/>
              </a:lnSpc>
            </a:pPr>
            <a:r>
              <a:rPr lang="de-DE" sz="2800" dirty="0">
                <a:cs typeface="Arial" panose="020B0604020202020204" pitchFamily="34" charset="0"/>
              </a:rPr>
              <a:t>	</a:t>
            </a:r>
            <a:r>
              <a:rPr lang="de-DE" sz="2800" dirty="0" smtClean="0">
                <a:cs typeface="Arial" panose="020B0604020202020204" pitchFamily="34" charset="0"/>
              </a:rPr>
              <a:t>5 Achsen bis 600 x 600 x 500 mm </a:t>
            </a:r>
          </a:p>
          <a:p>
            <a:pPr lvl="2">
              <a:lnSpc>
                <a:spcPct val="150000"/>
              </a:lnSpc>
            </a:pPr>
            <a:r>
              <a:rPr lang="de-DE" sz="2800" dirty="0">
                <a:cs typeface="Arial" panose="020B0604020202020204" pitchFamily="34" charset="0"/>
              </a:rPr>
              <a:t>	</a:t>
            </a:r>
            <a:r>
              <a:rPr lang="de-DE" sz="2800" dirty="0" smtClean="0">
                <a:cs typeface="Arial" panose="020B0604020202020204" pitchFamily="34" charset="0"/>
              </a:rPr>
              <a:t>oder Ø 800 x 500 mm</a:t>
            </a:r>
            <a:endParaRPr lang="de-DE" sz="2800" dirty="0">
              <a:cs typeface="Arial" panose="020B0604020202020204" pitchFamily="34" charset="0"/>
            </a:endParaRPr>
          </a:p>
          <a:p>
            <a:endParaRPr lang="de-CH" dirty="0" smtClean="0"/>
          </a:p>
        </p:txBody>
      </p:sp>
      <p:sp>
        <p:nvSpPr>
          <p:cNvPr id="6" name="Rechteck 5"/>
          <p:cNvSpPr/>
          <p:nvPr/>
        </p:nvSpPr>
        <p:spPr>
          <a:xfrm>
            <a:off x="1900320" y="4112406"/>
            <a:ext cx="7205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cs typeface="Arial" panose="020B0604020202020204" pitchFamily="34" charset="0"/>
              </a:rPr>
              <a:t>CNC Drehen </a:t>
            </a:r>
            <a:r>
              <a:rPr lang="de-DE" sz="2800" dirty="0" smtClean="0">
                <a:cs typeface="Arial" panose="020B0604020202020204" pitchFamily="34" charset="0"/>
              </a:rPr>
              <a:t>bis Ø 420 x 800 mm</a:t>
            </a: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00320" y="4921882"/>
            <a:ext cx="63665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cs typeface="Arial" panose="020B0604020202020204" pitchFamily="34" charset="0"/>
              </a:rPr>
              <a:t>Flachschleifen</a:t>
            </a:r>
            <a:r>
              <a:rPr lang="de-DE" sz="2800" dirty="0" smtClean="0">
                <a:cs typeface="Arial" panose="020B0604020202020204" pitchFamily="34" charset="0"/>
              </a:rPr>
              <a:t> bis 600 x 1‘200 mm</a:t>
            </a:r>
            <a:endParaRPr lang="de-DE" sz="2800" dirty="0"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1" y="1832813"/>
            <a:ext cx="1252719" cy="12527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3" y="3377347"/>
            <a:ext cx="1252719" cy="125271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1" y="4921882"/>
            <a:ext cx="1252719" cy="1252719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900319" y="5722912"/>
            <a:ext cx="72089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cs typeface="Arial" panose="020B0604020202020204" pitchFamily="34" charset="0"/>
              </a:rPr>
              <a:t>Koordinatenschleifen</a:t>
            </a:r>
            <a:r>
              <a:rPr lang="de-DE" sz="2800" dirty="0" smtClean="0">
                <a:cs typeface="Arial" panose="020B0604020202020204" pitchFamily="34" charset="0"/>
              </a:rPr>
              <a:t> bis 400 x 250 mm</a:t>
            </a:r>
            <a:endParaRPr lang="de-DE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87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Branchen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81855"/>
            <a:ext cx="2709779" cy="12190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00320" y="1508407"/>
            <a:ext cx="5138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cs typeface="Arial" panose="020B0604020202020204" pitchFamily="34" charset="0"/>
              </a:rPr>
              <a:t>Vorrichtungen</a:t>
            </a:r>
            <a:endParaRPr lang="de-DE" sz="2800" dirty="0">
              <a:cs typeface="Arial" panose="020B0604020202020204" pitchFamily="34" charset="0"/>
            </a:endParaRPr>
          </a:p>
          <a:p>
            <a:endParaRPr lang="de-CH" dirty="0" smtClean="0"/>
          </a:p>
        </p:txBody>
      </p:sp>
      <p:sp>
        <p:nvSpPr>
          <p:cNvPr id="2" name="Rechteck 1"/>
          <p:cNvSpPr/>
          <p:nvPr/>
        </p:nvSpPr>
        <p:spPr>
          <a:xfrm>
            <a:off x="1900320" y="2162749"/>
            <a:ext cx="764373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Allg. Werkzeug- &amp; </a:t>
            </a:r>
            <a:r>
              <a:rPr lang="de-DE" sz="2800" dirty="0" smtClean="0">
                <a:cs typeface="Arial" panose="020B0604020202020204" pitchFamily="34" charset="0"/>
              </a:rPr>
              <a:t>Maschinenbau</a:t>
            </a: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00320" y="2829033"/>
            <a:ext cx="60960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cs typeface="Arial" panose="020B0604020202020204" pitchFamily="34" charset="0"/>
              </a:rPr>
              <a:t>Druckindustrie</a:t>
            </a: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00320" y="3451057"/>
            <a:ext cx="60960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cs typeface="Arial" panose="020B0604020202020204" pitchFamily="34" charset="0"/>
              </a:rPr>
              <a:t>Prototypen</a:t>
            </a: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00320" y="4112406"/>
            <a:ext cx="60960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Alternative </a:t>
            </a:r>
            <a:r>
              <a:rPr lang="de-DE" sz="2800" dirty="0" smtClean="0">
                <a:cs typeface="Arial" panose="020B0604020202020204" pitchFamily="34" charset="0"/>
              </a:rPr>
              <a:t>Energie</a:t>
            </a: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00320" y="4734430"/>
            <a:ext cx="60960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err="1" smtClean="0">
                <a:cs typeface="Arial" panose="020B0604020202020204" pitchFamily="34" charset="0"/>
              </a:rPr>
              <a:t>Medizinal</a:t>
            </a:r>
            <a:r>
              <a:rPr lang="de-DE" sz="2800" dirty="0" smtClean="0">
                <a:cs typeface="Arial" panose="020B0604020202020204" pitchFamily="34" charset="0"/>
              </a:rPr>
              <a:t>-Technik</a:t>
            </a:r>
            <a:endParaRPr lang="de-DE" sz="2800" dirty="0"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00320" y="5406281"/>
            <a:ext cx="54846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cs typeface="Arial" panose="020B0604020202020204" pitchFamily="34" charset="0"/>
              </a:rPr>
              <a:t>Automobil- &amp; Bahnindustrie</a:t>
            </a:r>
            <a:endParaRPr lang="de-DE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3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Wissenswert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10350" y="2353823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Gegründet 1988:</a:t>
            </a:r>
          </a:p>
          <a:p>
            <a:r>
              <a:rPr lang="de-CH" sz="3600" dirty="0" smtClean="0">
                <a:cs typeface="Arial" panose="020B0604020202020204" pitchFamily="34" charset="0"/>
              </a:rPr>
              <a:t>Jahrelanges </a:t>
            </a:r>
            <a:r>
              <a:rPr lang="de-CH" sz="3600" dirty="0" err="1" smtClean="0">
                <a:cs typeface="Arial" panose="020B0604020202020204" pitchFamily="34" charset="0"/>
              </a:rPr>
              <a:t>Know-How</a:t>
            </a:r>
            <a:endParaRPr lang="de-CH" sz="3600" dirty="0" smtClean="0"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81855"/>
            <a:ext cx="2709779" cy="12190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083" y="4376246"/>
            <a:ext cx="3470904" cy="173584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987086" y="4644001"/>
            <a:ext cx="774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AP &amp; hepro </a:t>
            </a:r>
          </a:p>
          <a:p>
            <a:r>
              <a:rPr lang="de-CH" sz="3600" dirty="0" smtClean="0">
                <a:cs typeface="Arial" panose="020B0604020202020204" pitchFamily="34" charset="0"/>
              </a:rPr>
              <a:t>40 Mitarbeitende inkl. Lernende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9" y="2025301"/>
            <a:ext cx="27146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6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Wissenswert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02942" y="2018568"/>
            <a:ext cx="7584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Maschinenpark:</a:t>
            </a:r>
          </a:p>
          <a:p>
            <a:r>
              <a:rPr lang="de-CH" sz="3600" dirty="0" smtClean="0">
                <a:cs typeface="Arial" panose="020B0604020202020204" pitchFamily="34" charset="0"/>
              </a:rPr>
              <a:t>Mehr als 30 modernste CNC Maschinen</a:t>
            </a:r>
          </a:p>
          <a:p>
            <a:r>
              <a:rPr lang="de-CH" sz="3600" dirty="0" smtClean="0">
                <a:cs typeface="Arial" panose="020B0604020202020204" pitchFamily="34" charset="0"/>
              </a:rPr>
              <a:t>(Durchschnittsalter ca. 4 Jahre)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81855"/>
            <a:ext cx="2709779" cy="121901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002942" y="4632906"/>
            <a:ext cx="774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Faires Preis- / Leistungsverhältnis </a:t>
            </a:r>
          </a:p>
          <a:p>
            <a:r>
              <a:rPr lang="de-CH" sz="3600" dirty="0">
                <a:cs typeface="Arial" panose="020B0604020202020204" pitchFamily="34" charset="0"/>
              </a:rPr>
              <a:t>b</a:t>
            </a:r>
            <a:r>
              <a:rPr lang="de-CH" sz="3600" dirty="0" smtClean="0">
                <a:cs typeface="Arial" panose="020B0604020202020204" pitchFamily="34" charset="0"/>
              </a:rPr>
              <a:t>ei einer Spitzenqualität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3" y="1857331"/>
            <a:ext cx="2767013" cy="2076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4" y="4256759"/>
            <a:ext cx="2928938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774"/>
            <a:ext cx="12480335" cy="71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0083" y="621932"/>
            <a:ext cx="6262272" cy="1235399"/>
          </a:xfrm>
        </p:spPr>
        <p:txBody>
          <a:bodyPr>
            <a:normAutofit/>
          </a:bodyPr>
          <a:lstStyle/>
          <a:p>
            <a:pPr algn="l"/>
            <a:r>
              <a:rPr lang="de-DE" sz="4400" dirty="0" smtClean="0">
                <a:cs typeface="Arial" panose="020B0604020202020204" pitchFamily="34" charset="0"/>
              </a:rPr>
              <a:t>Lehrbetrieb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81855"/>
            <a:ext cx="2709779" cy="121901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237509" y="3129153"/>
            <a:ext cx="499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cs typeface="Arial" panose="020B0604020202020204" pitchFamily="34" charset="0"/>
              </a:rPr>
              <a:t>Lehrwerkstatt seit 2000:</a:t>
            </a:r>
          </a:p>
          <a:p>
            <a:r>
              <a:rPr lang="de-CH" sz="3600" dirty="0" smtClean="0">
                <a:cs typeface="Arial" panose="020B0604020202020204" pitchFamily="34" charset="0"/>
              </a:rPr>
              <a:t>8-12 Lernende jedes Jahr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57331"/>
            <a:ext cx="3743975" cy="37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5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E154-D2A2-4BBE-998F-8EE3BD59F7D3}" type="slidenum"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7" y="2431681"/>
            <a:ext cx="10941953" cy="1978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653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Breitbild</PresentationFormat>
  <Paragraphs>67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Susanna Hensel</dc:creator>
  <cp:lastModifiedBy>Susanna Hensel</cp:lastModifiedBy>
  <cp:revision>104</cp:revision>
  <cp:lastPrinted>2015-04-01T08:58:47Z</cp:lastPrinted>
  <dcterms:created xsi:type="dcterms:W3CDTF">2013-10-02T14:28:47Z</dcterms:created>
  <dcterms:modified xsi:type="dcterms:W3CDTF">2019-02-20T09:28:33Z</dcterms:modified>
</cp:coreProperties>
</file>